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11-1.png>
</file>

<file path=ppt/media/image-1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998470"/>
            <a:ext cx="710184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Product Sales Analysis 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6319599" y="41649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this presentation on product sales analysis. In this deck, we will explore visualizing data in IBM Cognos, data loading, cleansing, and preprocessing in Jupyter Notebook using Python.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927497"/>
            <a:ext cx="52654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Time Series Analysis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8389" y="2066211"/>
            <a:ext cx="3088958" cy="190904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425291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Line Charts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4822269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line charts to represent data trends over time and to identify the time series models based on data patterns.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602" y="2066211"/>
            <a:ext cx="3088958" cy="190904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0602" y="4252913"/>
            <a:ext cx="2758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Autocorrelation Plots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770602" y="4822269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autocorrelation plots to identify patterns and trends in time series data and select methods to cope with these patterns, including differencing and smoothing.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2816" y="2066211"/>
            <a:ext cx="3089077" cy="190916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92816" y="4253032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Seasonal Subseries Plots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92816" y="5169575"/>
            <a:ext cx="308907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seasonal subseries plots to analyze seasonal patterns and to identify the different components of a time series, including trend, seasonality, and errors.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48389" y="177796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348389" y="297918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8" name="Text 5"/>
          <p:cNvSpPr/>
          <p:nvPr/>
        </p:nvSpPr>
        <p:spPr>
          <a:xfrm>
            <a:off x="2537341" y="3020854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070503" y="3055501"/>
            <a:ext cx="24409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Visualize Data Effectively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3070503" y="3972044"/>
            <a:ext cx="24409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different data visualization techniques, including charts, graphs, and maps, to represent the data and identify patterns and trends.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733574" y="297918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12" name="Text 9"/>
          <p:cNvSpPr/>
          <p:nvPr/>
        </p:nvSpPr>
        <p:spPr>
          <a:xfrm>
            <a:off x="5895856" y="3020854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6455688" y="3055501"/>
            <a:ext cx="244090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Preprocessing Makes a Difference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6455688" y="4319230"/>
            <a:ext cx="24409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Cleansing, loading, and preprocessing the data is essential for accurate and meaningful data analysis.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118759" y="297918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16" name="Text 13"/>
          <p:cNvSpPr/>
          <p:nvPr/>
        </p:nvSpPr>
        <p:spPr>
          <a:xfrm>
            <a:off x="9277231" y="3020854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9840873" y="3055501"/>
            <a:ext cx="244090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Advanced Techniques for Accurate Results</a:t>
            </a:r>
            <a:endParaRPr lang="en-US" sz="2187" dirty="0"/>
          </a:p>
        </p:txBody>
      </p:sp>
      <p:sp>
        <p:nvSpPr>
          <p:cNvPr id="18" name="Text 15"/>
          <p:cNvSpPr/>
          <p:nvPr/>
        </p:nvSpPr>
        <p:spPr>
          <a:xfrm>
            <a:off x="9840873" y="4319230"/>
            <a:ext cx="24409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Cluster analysis, hyperparameter tuning, and time series analysis are advanced techniques that can provide accurate and reliable data insights.</a:t>
            </a:r>
            <a:endParaRPr lang="en-US" sz="1750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48389" y="1505664"/>
            <a:ext cx="72923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Understanding Sales Trends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7301270" y="2533293"/>
            <a:ext cx="27742" cy="4190524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8" name="Shape 5"/>
          <p:cNvSpPr/>
          <p:nvPr/>
        </p:nvSpPr>
        <p:spPr>
          <a:xfrm>
            <a:off x="7565053" y="2942927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9" name="Shape 6"/>
          <p:cNvSpPr/>
          <p:nvPr/>
        </p:nvSpPr>
        <p:spPr>
          <a:xfrm>
            <a:off x="7065109" y="270688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10" name="Text 7"/>
          <p:cNvSpPr/>
          <p:nvPr/>
        </p:nvSpPr>
        <p:spPr>
          <a:xfrm>
            <a:off x="7254061" y="2748558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537138" y="2755463"/>
            <a:ext cx="2385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Region-Wise Sales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537138" y="3324820"/>
            <a:ext cx="374475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 sales by region to identify trends and patterns.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512" y="4053780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4" name="Shape 11"/>
          <p:cNvSpPr/>
          <p:nvPr/>
        </p:nvSpPr>
        <p:spPr>
          <a:xfrm>
            <a:off x="7065109" y="381773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15" name="Text 12"/>
          <p:cNvSpPr/>
          <p:nvPr/>
        </p:nvSpPr>
        <p:spPr>
          <a:xfrm>
            <a:off x="7227391" y="3859411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3871079" y="386631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Product Sales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2348389" y="4435673"/>
            <a:ext cx="374463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Analyze sales of individual products to identify top-selling items.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7565053" y="5053548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9" name="Shape 16"/>
          <p:cNvSpPr/>
          <p:nvPr/>
        </p:nvSpPr>
        <p:spPr>
          <a:xfrm>
            <a:off x="7065109" y="481750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20" name="Text 17"/>
          <p:cNvSpPr/>
          <p:nvPr/>
        </p:nvSpPr>
        <p:spPr>
          <a:xfrm>
            <a:off x="7223581" y="4859179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8537138" y="486608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Yearly Sales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8537138" y="5435441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Examine sales over the years to identify growth or decline in different regions and products.</a:t>
            </a:r>
            <a:endParaRPr lang="en-US" sz="1750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3376732" y="485418"/>
            <a:ext cx="6362700" cy="5506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35"/>
              </a:lnSpc>
              <a:buNone/>
            </a:pPr>
            <a:r>
              <a:rPr lang="en-US" sz="3468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Visualizing Data in IBM Cognos</a:t>
            </a:r>
            <a:endParaRPr lang="en-US" sz="3468" dirty="0"/>
          </a:p>
        </p:txBody>
      </p:sp>
      <p:sp>
        <p:nvSpPr>
          <p:cNvPr id="5" name="Text 3"/>
          <p:cNvSpPr/>
          <p:nvPr/>
        </p:nvSpPr>
        <p:spPr>
          <a:xfrm>
            <a:off x="3376732" y="1300282"/>
            <a:ext cx="2125980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68"/>
              </a:lnSpc>
              <a:buNone/>
            </a:pPr>
            <a:r>
              <a:rPr lang="en-US" sz="173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Dashboard Creation:</a:t>
            </a:r>
            <a:endParaRPr lang="en-US" sz="1734" dirty="0"/>
          </a:p>
        </p:txBody>
      </p:sp>
      <p:sp>
        <p:nvSpPr>
          <p:cNvPr id="6" name="Text 4"/>
          <p:cNvSpPr/>
          <p:nvPr/>
        </p:nvSpPr>
        <p:spPr>
          <a:xfrm>
            <a:off x="3376732" y="1839754"/>
            <a:ext cx="7876818" cy="8458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20"/>
              </a:lnSpc>
              <a:buNone/>
            </a:pPr>
            <a:r>
              <a:rPr lang="en-US" sz="1387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Dashboard creation involves designing visual interfaces that display data in a concise and user-friendly manner. These dashboards are widely used in various fields, including business, data analytics, and information technology.</a:t>
            </a:r>
            <a:endParaRPr lang="en-US" sz="1387" dirty="0"/>
          </a:p>
        </p:txBody>
      </p:sp>
      <p:sp>
        <p:nvSpPr>
          <p:cNvPr id="7" name="Shape 5"/>
          <p:cNvSpPr/>
          <p:nvPr/>
        </p:nvSpPr>
        <p:spPr>
          <a:xfrm>
            <a:off x="3376732" y="2883694"/>
            <a:ext cx="7876818" cy="4860369"/>
          </a:xfrm>
          <a:prstGeom prst="roundRect">
            <a:avLst>
              <a:gd name="adj" fmla="val 1088"/>
            </a:avLst>
          </a:prstGeom>
          <a:solidFill>
            <a:srgbClr val="2F3343"/>
          </a:solidFill>
          <a:ln/>
        </p:spPr>
      </p:sp>
      <p:sp>
        <p:nvSpPr>
          <p:cNvPr id="8" name="Text 6"/>
          <p:cNvSpPr/>
          <p:nvPr/>
        </p:nvSpPr>
        <p:spPr>
          <a:xfrm>
            <a:off x="3552825" y="3059787"/>
            <a:ext cx="7524631" cy="2819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20"/>
              </a:lnSpc>
              <a:buNone/>
            </a:pPr>
            <a:endParaRPr lang="en-US" sz="1387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52825" y="3539847"/>
            <a:ext cx="7524631" cy="4028123"/>
          </a:xfrm>
          <a:prstGeom prst="rect">
            <a:avLst/>
          </a:prstGeom>
        </p:spPr>
      </p:pic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1248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Science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740110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science in Python involves using the Python programming language and various libraries and tools to analyze, manipulate, visualize, and make predictions from data. It is a multidisciplinary field that combines techniques from statistics, computer science, and domain-specific knowledge to extract insights and value from data.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972389"/>
            <a:ext cx="83439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Loading and Preprocessing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348389" y="3111103"/>
            <a:ext cx="3163014" cy="3146108"/>
          </a:xfrm>
          <a:prstGeom prst="roundRect">
            <a:avLst>
              <a:gd name="adj" fmla="val 2119"/>
            </a:avLst>
          </a:prstGeom>
          <a:solidFill>
            <a:srgbClr val="2F3343"/>
          </a:solidFill>
          <a:ln/>
        </p:spPr>
      </p:sp>
      <p:sp>
        <p:nvSpPr>
          <p:cNvPr id="6" name="Text 4"/>
          <p:cNvSpPr/>
          <p:nvPr/>
        </p:nvSpPr>
        <p:spPr>
          <a:xfrm>
            <a:off x="2570559" y="3333274"/>
            <a:ext cx="271867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Loading and Integration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570559" y="4249817"/>
            <a:ext cx="271867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Load multiple data sources from varying formats such as CSV, Excel, and  them for easy analysis.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733574" y="3111103"/>
            <a:ext cx="3163014" cy="3146108"/>
          </a:xfrm>
          <a:prstGeom prst="roundRect">
            <a:avLst>
              <a:gd name="adj" fmla="val 2119"/>
            </a:avLst>
          </a:prstGeom>
          <a:solidFill>
            <a:srgbClr val="2F3343"/>
          </a:solidFill>
          <a:ln/>
        </p:spPr>
      </p:sp>
      <p:sp>
        <p:nvSpPr>
          <p:cNvPr id="9" name="Text 7"/>
          <p:cNvSpPr/>
          <p:nvPr/>
        </p:nvSpPr>
        <p:spPr>
          <a:xfrm>
            <a:off x="5955744" y="3333274"/>
            <a:ext cx="271867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Preprocessing Techniques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955744" y="4249817"/>
            <a:ext cx="271867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 data reformatting techniques, including value encoding and feature scaling, to prepare data for advanced analysis.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118759" y="3111103"/>
            <a:ext cx="3163014" cy="3146108"/>
          </a:xfrm>
          <a:prstGeom prst="roundRect">
            <a:avLst>
              <a:gd name="adj" fmla="val 2119"/>
            </a:avLst>
          </a:prstGeom>
          <a:solidFill>
            <a:srgbClr val="2F3343"/>
          </a:solidFill>
          <a:ln/>
        </p:spPr>
      </p:sp>
      <p:sp>
        <p:nvSpPr>
          <p:cNvPr id="12" name="Text 10"/>
          <p:cNvSpPr/>
          <p:nvPr/>
        </p:nvSpPr>
        <p:spPr>
          <a:xfrm>
            <a:off x="9340929" y="333327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Cleaning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340929" y="3902631"/>
            <a:ext cx="2718673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Work with data cleaning techniques, including dealing with missing values and outliers, to produce accurate and reliable data outputs.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634252"/>
            <a:ext cx="9243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Cleansing in Jupyter Notebook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8389" y="2772966"/>
            <a:ext cx="3088958" cy="190904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4959668"/>
            <a:ext cx="23393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Intuitive Interface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552902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a user-friendly interface to access powerful data manipulation capabilities.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602" y="2772966"/>
            <a:ext cx="3088958" cy="190904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0602" y="4959668"/>
            <a:ext cx="2804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Python-Based Scripts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770602" y="552902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Python-based scripts to load, manipulate, and analyze data for easy interpretation.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2816" y="2772966"/>
            <a:ext cx="3089077" cy="190916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92816" y="4959787"/>
            <a:ext cx="2827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Processing Code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92816" y="5529143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Address issues within code or scripts with efficient debugging options.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71258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Cluster Analysis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1152644" y="1740218"/>
            <a:ext cx="27742" cy="5776793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6" name="Shape 4"/>
          <p:cNvSpPr/>
          <p:nvPr/>
        </p:nvSpPr>
        <p:spPr>
          <a:xfrm>
            <a:off x="1416427" y="2149852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7" name="Shape 5"/>
          <p:cNvSpPr/>
          <p:nvPr/>
        </p:nvSpPr>
        <p:spPr>
          <a:xfrm>
            <a:off x="916484" y="191381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8" name="Text 6"/>
          <p:cNvSpPr/>
          <p:nvPr/>
        </p:nvSpPr>
        <p:spPr>
          <a:xfrm>
            <a:off x="1105436" y="1955483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388513" y="1962388"/>
            <a:ext cx="3002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Hierarchical Clustering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3885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hierarchical clustering for visualizing the similarity and relationship between different data points.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1416427" y="4149507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2" name="Shape 10"/>
          <p:cNvSpPr/>
          <p:nvPr/>
        </p:nvSpPr>
        <p:spPr>
          <a:xfrm>
            <a:off x="916484" y="391346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13" name="Text 11"/>
          <p:cNvSpPr/>
          <p:nvPr/>
        </p:nvSpPr>
        <p:spPr>
          <a:xfrm>
            <a:off x="1078766" y="3955137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2388513" y="3962043"/>
            <a:ext cx="2567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K-Means Clustering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3885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the K-means clustering technique to group unstructured data into meaningful patterns and categories.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1416427" y="6149161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7" name="Shape 15"/>
          <p:cNvSpPr/>
          <p:nvPr/>
        </p:nvSpPr>
        <p:spPr>
          <a:xfrm>
            <a:off x="916484" y="591312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18" name="Text 16"/>
          <p:cNvSpPr/>
          <p:nvPr/>
        </p:nvSpPr>
        <p:spPr>
          <a:xfrm>
            <a:off x="1074956" y="5954792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2388513" y="5961698"/>
            <a:ext cx="28651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Cluster Interpretation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23885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Understand, interpret, and use results of cluster analysis to identify patterns and trends in the data.</a:t>
            </a:r>
            <a:endParaRPr lang="en-US" sz="1750" dirty="0"/>
          </a:p>
        </p:txBody>
      </p:sp>
      <p:pic>
        <p:nvPicPr>
          <p:cNvPr id="2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931664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Advanced Data Visualization Techniques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8389" y="2764750"/>
            <a:ext cx="3088958" cy="190904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4951452"/>
            <a:ext cx="2385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Scatterplot Charts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5520809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scatterplots to analyze the relationship between different variables and identify trends and patterns.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602" y="2764750"/>
            <a:ext cx="3088958" cy="190904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0602" y="49514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Product analysis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770602" y="5520809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Evaluating the performance of different products or services, including their popularity, profitability, and customer satisfaction.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2816" y="2764750"/>
            <a:ext cx="3089077" cy="190916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92816" y="4951571"/>
            <a:ext cx="27203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Competitor Analysis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92816" y="5520928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Understanding what your competitors are doing in terms of sales strategies, pricing, and customer acquisition.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712589"/>
            <a:ext cx="6400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Hyper Parameter Tuning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1152644" y="1740218"/>
            <a:ext cx="27742" cy="5776793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6" name="Shape 4"/>
          <p:cNvSpPr/>
          <p:nvPr/>
        </p:nvSpPr>
        <p:spPr>
          <a:xfrm>
            <a:off x="1416427" y="2149852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7" name="Shape 5"/>
          <p:cNvSpPr/>
          <p:nvPr/>
        </p:nvSpPr>
        <p:spPr>
          <a:xfrm>
            <a:off x="916484" y="191381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8" name="Text 6"/>
          <p:cNvSpPr/>
          <p:nvPr/>
        </p:nvSpPr>
        <p:spPr>
          <a:xfrm>
            <a:off x="1105436" y="1955483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388513" y="196238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GridSearchCV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3885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GridSearchCV to find the optimal combination of hyperparameters for a machine learning model.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1416427" y="4149507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2" name="Shape 10"/>
          <p:cNvSpPr/>
          <p:nvPr/>
        </p:nvSpPr>
        <p:spPr>
          <a:xfrm>
            <a:off x="916484" y="391346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13" name="Text 11"/>
          <p:cNvSpPr/>
          <p:nvPr/>
        </p:nvSpPr>
        <p:spPr>
          <a:xfrm>
            <a:off x="1078766" y="3955137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2388513" y="3962043"/>
            <a:ext cx="2872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RandomizedSearchCV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3885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RandomizedSearchCV to identify the optimal hyperparameter combinations in a shorter amount of time.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1416427" y="6149161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7" name="Shape 15"/>
          <p:cNvSpPr/>
          <p:nvPr/>
        </p:nvSpPr>
        <p:spPr>
          <a:xfrm>
            <a:off x="916484" y="591312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F3343"/>
          </a:solidFill>
          <a:ln/>
        </p:spPr>
      </p:sp>
      <p:sp>
        <p:nvSpPr>
          <p:cNvPr id="18" name="Text 16"/>
          <p:cNvSpPr/>
          <p:nvPr/>
        </p:nvSpPr>
        <p:spPr>
          <a:xfrm>
            <a:off x="1074956" y="5954792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2388513" y="5961698"/>
            <a:ext cx="29108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Bayesian Optimization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23885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Bayesian optimization to optimize hyperparameters efficiently, especially for complex models, while reducing computation time and resources.</a:t>
            </a:r>
            <a:endParaRPr lang="en-US" sz="1750" dirty="0"/>
          </a:p>
        </p:txBody>
      </p:sp>
      <p:pic>
        <p:nvPicPr>
          <p:cNvPr id="2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2023-10-31T06:22:50Z</dcterms:created>
  <dcterms:modified xsi:type="dcterms:W3CDTF">2023-10-31T06:22:50Z</dcterms:modified>
</cp:coreProperties>
</file>